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7"/>
    <p:restoredTop sz="93059"/>
  </p:normalViewPr>
  <p:slideViewPr>
    <p:cSldViewPr snapToGrid="0" snapToObjects="1">
      <p:cViewPr varScale="1">
        <p:scale>
          <a:sx n="64" d="100"/>
          <a:sy n="64" d="100"/>
        </p:scale>
        <p:origin x="23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4/12/18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4/12/18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4/12/18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4/12/18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4/12/18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4/12/18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4/12/18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4/12/18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4/12/18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4/12/18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4/12/18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4/12/18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DD06A3-045E-3F4E-8A7A-7896C08B20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346224"/>
          </a:xfrm>
        </p:spPr>
        <p:txBody>
          <a:bodyPr/>
          <a:lstStyle/>
          <a:p>
            <a:r>
              <a:rPr lang="en-US" dirty="0"/>
              <a:t>How we learn: what works, what doesn’t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CBB6D3-14E9-9D49-BB54-93B62BEDA6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77478" y="3975652"/>
            <a:ext cx="5834101" cy="2107096"/>
          </a:xfrm>
        </p:spPr>
        <p:txBody>
          <a:bodyPr>
            <a:normAutofit/>
          </a:bodyPr>
          <a:lstStyle/>
          <a:p>
            <a:r>
              <a:rPr lang="en-US" sz="2800" dirty="0"/>
              <a:t>Read full article from Scientific America provided in Learning </a:t>
            </a:r>
          </a:p>
          <a:p>
            <a:r>
              <a:rPr lang="en-US" sz="2800" dirty="0"/>
              <a:t>Scientist Folder located in Skills for Success Folder</a:t>
            </a:r>
          </a:p>
        </p:txBody>
      </p:sp>
    </p:spTree>
    <p:extLst>
      <p:ext uri="{BB962C8B-B14F-4D97-AF65-F5344CB8AC3E}">
        <p14:creationId xmlns:p14="http://schemas.microsoft.com/office/powerpoint/2010/main" val="32444627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A4414A-017E-464F-80AF-290F14A786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FAST FACTS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903715-BB21-6349-B3BD-047FAFAAED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5009" y="1252330"/>
            <a:ext cx="11012556" cy="5188227"/>
          </a:xfrm>
        </p:spPr>
        <p:txBody>
          <a:bodyPr>
            <a:normAutofit/>
          </a:bodyPr>
          <a:lstStyle/>
          <a:p>
            <a:r>
              <a:rPr lang="en-US" sz="2800" dirty="0"/>
              <a:t>Some study methods work in many different situations and across topics, boosting test performance and long-term retention.  Learning to learn can have life-long benefits.</a:t>
            </a:r>
          </a:p>
          <a:p>
            <a:r>
              <a:rPr lang="en-US" sz="2800" dirty="0"/>
              <a:t>Self-testing and spreading out study sessions (distributed practice) are excellent ways to improve learning.  They are efficient, easy to use and effective.</a:t>
            </a:r>
          </a:p>
          <a:p>
            <a:r>
              <a:rPr lang="en-US" sz="2800" dirty="0"/>
              <a:t>Underlining and rereading, two methods that many students use, are ineffective and can be time consuming.</a:t>
            </a:r>
          </a:p>
          <a:p>
            <a:r>
              <a:rPr lang="en-US" sz="2800" dirty="0"/>
              <a:t>Other learning techniques need further testing and evaluation.  In the meantime, students and teachers can put provided study methods to use in the classroom and at home.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770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AC811-78DE-6E46-929F-AF9DA65932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WORKS, GOLD STAR WINNERS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C4052B-4143-BD41-B60F-419AEBC88D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70383"/>
            <a:ext cx="9601200" cy="4297017"/>
          </a:xfrm>
        </p:spPr>
        <p:txBody>
          <a:bodyPr>
            <a:noAutofit/>
          </a:bodyPr>
          <a:lstStyle/>
          <a:p>
            <a:r>
              <a:rPr lang="en-US" sz="3200" dirty="0"/>
              <a:t>Self tests- quizzing yourself get high marks</a:t>
            </a:r>
          </a:p>
          <a:p>
            <a:r>
              <a:rPr lang="en-US" sz="3200" dirty="0"/>
              <a:t>Distribute practice- for best results, spread your study over time</a:t>
            </a:r>
          </a:p>
          <a:p>
            <a:r>
              <a:rPr lang="en-US" sz="3200" dirty="0"/>
              <a:t>Elaborative interrogation-ask questions as to “why”</a:t>
            </a:r>
          </a:p>
          <a:p>
            <a:r>
              <a:rPr lang="en-US" sz="3200" dirty="0"/>
              <a:t>Self-explanation- how does new learning relate to prior learning</a:t>
            </a:r>
          </a:p>
          <a:p>
            <a:r>
              <a:rPr lang="en-US" sz="3200" dirty="0"/>
              <a:t>Interleaved practice- mix it up by alternating materials to be learned</a:t>
            </a:r>
          </a:p>
        </p:txBody>
      </p:sp>
    </p:spTree>
    <p:extLst>
      <p:ext uri="{BB962C8B-B14F-4D97-AF65-F5344CB8AC3E}">
        <p14:creationId xmlns:p14="http://schemas.microsoft.com/office/powerpoint/2010/main" val="1047725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B582F6-7FE4-CB43-A069-9DEF8B9805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DOESN’T (ACCORDING TO SCIENCE)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400CE1-C7F3-DE4F-A759-5DF3777C15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08313"/>
            <a:ext cx="9601200" cy="3959087"/>
          </a:xfrm>
        </p:spPr>
        <p:txBody>
          <a:bodyPr>
            <a:noAutofit/>
          </a:bodyPr>
          <a:lstStyle/>
          <a:p>
            <a:r>
              <a:rPr lang="en-US" sz="2800" dirty="0"/>
              <a:t>Highlighting</a:t>
            </a:r>
          </a:p>
          <a:p>
            <a:r>
              <a:rPr lang="en-US" sz="2800" dirty="0"/>
              <a:t>Rereading</a:t>
            </a:r>
          </a:p>
          <a:p>
            <a:r>
              <a:rPr lang="en-US" sz="2800" dirty="0"/>
              <a:t>Imagery for text learning (draw a picture of a paragraph)</a:t>
            </a:r>
          </a:p>
          <a:p>
            <a:r>
              <a:rPr lang="en-US" sz="2800" dirty="0"/>
              <a:t>Summarization (need to do more)</a:t>
            </a:r>
          </a:p>
          <a:p>
            <a:r>
              <a:rPr lang="en-US" sz="2800"/>
              <a:t>Mnemonics (YIKES)</a:t>
            </a:r>
            <a:endParaRPr lang="en-US" sz="2800" dirty="0"/>
          </a:p>
          <a:p>
            <a:r>
              <a:rPr lang="en-US" sz="2800" dirty="0"/>
              <a:t>I know, I know.  I have done all of these.  It’s OK to use them for initial learning.  </a:t>
            </a:r>
          </a:p>
          <a:p>
            <a:r>
              <a:rPr lang="en-US" sz="2800" dirty="0"/>
              <a:t>But for study, use previously scientifically studied techniques.</a:t>
            </a:r>
          </a:p>
        </p:txBody>
      </p:sp>
    </p:spTree>
    <p:extLst>
      <p:ext uri="{BB962C8B-B14F-4D97-AF65-F5344CB8AC3E}">
        <p14:creationId xmlns:p14="http://schemas.microsoft.com/office/powerpoint/2010/main" val="22113294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C2C080-8457-AB4D-B903-EE736EA4D9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read more about this, look in learning scientist folder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C62C2DB-75A9-F141-881F-38BC00F8F60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6853" y="2286000"/>
            <a:ext cx="7211398" cy="4114800"/>
          </a:xfrm>
        </p:spPr>
      </p:pic>
    </p:spTree>
    <p:extLst>
      <p:ext uri="{BB962C8B-B14F-4D97-AF65-F5344CB8AC3E}">
        <p14:creationId xmlns:p14="http://schemas.microsoft.com/office/powerpoint/2010/main" val="2872915052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23</TotalTime>
  <Words>258</Words>
  <Application>Microsoft Macintosh PowerPoint</Application>
  <PresentationFormat>Widescreen</PresentationFormat>
  <Paragraphs>23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Franklin Gothic Book</vt:lpstr>
      <vt:lpstr>Crop</vt:lpstr>
      <vt:lpstr>How we learn: what works, what doesn’t</vt:lpstr>
      <vt:lpstr>FAST FACTS</vt:lpstr>
      <vt:lpstr>WHAT WORKS, GOLD STAR WINNERS</vt:lpstr>
      <vt:lpstr>WHAT DOESN’T (ACCORDING TO SCIENCE)</vt:lpstr>
      <vt:lpstr>To read more about this, look in learning scientist folder</vt:lpstr>
    </vt:vector>
  </TitlesOfParts>
  <Company/>
  <LinksUpToDate>false</LinksUpToDate>
  <SharedDoc>false</SharedDoc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we learn: what works, what doesn’t</dc:title>
  <dc:creator>Margaret Davidson</dc:creator>
  <cp:lastModifiedBy>Margaret Davidson</cp:lastModifiedBy>
  <cp:revision>5</cp:revision>
  <dcterms:created xsi:type="dcterms:W3CDTF">2018-03-29T16:44:31Z</dcterms:created>
  <dcterms:modified xsi:type="dcterms:W3CDTF">2018-04-13T02:43:10Z</dcterms:modified>
</cp:coreProperties>
</file>